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51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3720F-BC85-4264-AA95-96721397D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63112-C0F9-4612-AAFD-832CB2D66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1260C-EB63-4654-A9EB-13BBC913C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E32C3-27CC-457B-9FCB-DE074695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A42F7-57DF-4783-AA0D-3B703A58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03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D440-B252-402F-AB2D-F1758D6F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74D4D-4847-4CB7-A565-44B26FC63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BA0ED-EB6C-4847-9D96-4E692E106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2B381-53B1-495F-AF29-29084EAE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D045E-061E-4529-9F88-ACE42F11B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51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DDED2-133E-4545-94E4-73227779C1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F00CA-81CE-4410-9D6C-65E09E539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844B4-659A-42AD-A433-9C2D6DAD1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5A63A-7E69-4716-96D1-8C6DF68EA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5F264-3E37-4FED-9584-0B6EB77C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8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C0E6-4865-40D7-8E0B-547539759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D988-DE63-4969-9886-4B84F4B02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08661-41C1-4400-AB1C-511B7BA2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2FA04-C9D1-4388-9098-428F3CF8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ECBA1-3236-4202-A55F-8EFD8F07C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13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296F4-00DA-478F-84FD-A174B4E43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209F8-577D-4ABB-9588-9CD636463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29337-3AA1-4C36-A597-2758BA4B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075DE-5D31-40C9-ABC0-C27CA7CB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CCB8F-17A5-4544-BBC8-3AEA8B4DC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56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C2767-795B-4B97-BE91-5AF872656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0928D-93B9-4E39-B56E-CC0CA8CB2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4151E6-BB8A-4A12-9AC1-845031DE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D37BB-83DC-4F51-A5E2-3F21A96D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E1E7E-D4AB-46B4-AF02-C491A9D74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220E9-EA18-491F-AAE1-A0068A92F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3F6C-E818-41C6-ABB5-6B7E54A81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1DFD5-AE23-4327-A0CC-AD3DF2E8B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4FC38-0988-4A38-883E-40E9AB861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7C3D99-C9F1-4150-9522-A0B409C03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DE814-1370-4BC1-A60A-EAB2DF366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8A68F7-1AA5-4348-8585-B38D79FA2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E0604F-E667-4389-A8DE-59F9DE2E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E7F427-1A92-461F-88AC-2D19B7A5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218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A3DA-1315-4145-819E-A1ACD575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569310-9A2C-4E50-9AE9-622A26237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73A83-F81C-4E6E-B362-026E79D08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1CFF4-F866-4DD2-92BC-C7BEC93F4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4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4C4BF-745C-4944-ABF9-549F5674E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E0B09-758C-4D61-A01A-B1E38F17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80754-1978-46FD-9208-837F07AB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62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D7C3-D225-4A45-8EEB-3EDF455D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AADB-FC35-4150-AC5A-FE88482A0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5C083-D2ED-419E-898B-08775A8EC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75863-65E5-4EE0-A7D5-4AE147DA8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71A1-EC9C-46B4-9D93-90E8AC92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7F9D7-33B0-483D-9B1E-9D29C5845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58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552AA-A243-4538-8B6E-2DCA56C68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62E27-C936-434A-AFCD-280C184EF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A922FD-5B2A-4334-88BF-61B8D1C02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88BA7-A3F0-41AF-82F1-BA0A6C40F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21454-E27A-43AA-8112-C84CEAC3B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5BE1A-AC4A-46F6-927D-B013C0AED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44FFD-8036-49E5-B8BC-4CE28BC82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F2840-7BEC-4BDD-885F-6435EB070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9D2D3-D2B3-4D65-BB71-2E68CA7F0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BCB08-D316-44C2-A913-756CC2340A01}" type="datetimeFigureOut">
              <a:rPr lang="en-US" smtClean="0"/>
              <a:t>11/19/2018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69523-A59A-40A6-9273-292FBE0A7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85BAE-ECDF-469E-8A4A-1F1C9EF7C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AFE51-327E-47B6-AB6E-D2063DB704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26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86CA-C4CE-4D1D-9DE5-9CBE4C3D7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550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Autoencoders for Noise Reduction in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BE427-D71E-4E04-9D96-41A39A8955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Russi</a:t>
            </a:r>
            <a:r>
              <a:rPr lang="en-US" dirty="0"/>
              <a:t> Sinha</a:t>
            </a:r>
          </a:p>
          <a:p>
            <a:pPr algn="r"/>
            <a:r>
              <a:rPr lang="en-US" dirty="0"/>
              <a:t>Vaibhav Sharma</a:t>
            </a:r>
          </a:p>
        </p:txBody>
      </p:sp>
    </p:spTree>
    <p:extLst>
      <p:ext uri="{BB962C8B-B14F-4D97-AF65-F5344CB8AC3E}">
        <p14:creationId xmlns:p14="http://schemas.microsoft.com/office/powerpoint/2010/main" val="3905580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768C-2C33-4ABD-8183-378313CE7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3C63-7929-4222-BB07-03BA1FF78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Colossal amounts of images captured on camera devices</a:t>
            </a:r>
          </a:p>
          <a:p>
            <a:r>
              <a:rPr lang="en-US" dirty="0"/>
              <a:t>More noisier than DSLR counterparts due to hardware limitations</a:t>
            </a:r>
          </a:p>
          <a:p>
            <a:r>
              <a:rPr lang="en-US" dirty="0"/>
              <a:t>Pattern recognition is hindered due to noise</a:t>
            </a:r>
          </a:p>
          <a:p>
            <a:r>
              <a:rPr lang="en-US" dirty="0"/>
              <a:t>Many solutions available to reduce noise in images</a:t>
            </a:r>
          </a:p>
          <a:p>
            <a:r>
              <a:rPr lang="en-US" dirty="0"/>
              <a:t>Autoencoders is an artificial neural network solution for noise removal</a:t>
            </a:r>
          </a:p>
          <a:p>
            <a:r>
              <a:rPr lang="en-US" dirty="0"/>
              <a:t>The model learns from noisy and ground truth images of the same scene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7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F2049-2E92-459E-BF1A-761E2F0C5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71F1-D35B-464F-BD34-5302F6CC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Smartphone Image Denoising Dataset (SIDD) </a:t>
            </a:r>
          </a:p>
          <a:p>
            <a:r>
              <a:rPr lang="en-US" dirty="0"/>
              <a:t>Captures static indoor scenes from different phones</a:t>
            </a:r>
          </a:p>
          <a:p>
            <a:r>
              <a:rPr lang="en-US" dirty="0"/>
              <a:t>Gaussian noise is added to ground truth images for learning purposes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Corresponding Ground Truth and Noisy images shown above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ABF7E-C736-404F-A1ED-EC32879EC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323" y="3428998"/>
            <a:ext cx="2643554" cy="1960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4A0B43-4E2F-4040-9A33-FCBE664C0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124" y="3428999"/>
            <a:ext cx="2643554" cy="196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8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3172A-3D34-4366-942E-DCF909EC9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96B73-3DFB-4A67-8FA2-D133DC431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055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Autoencoder is made of convolving and a deconvolving layers which form the encoding and decoding layers respectively</a:t>
            </a:r>
          </a:p>
          <a:p>
            <a:r>
              <a:rPr lang="en-US" dirty="0"/>
              <a:t>This Denoising Autoencoders follows the given architecture</a:t>
            </a:r>
          </a:p>
          <a:p>
            <a:pPr lvl="1"/>
            <a:r>
              <a:rPr lang="en-US" dirty="0"/>
              <a:t>conv2d_1, conv2d_2 and conv2d_3 form encoder</a:t>
            </a:r>
          </a:p>
          <a:p>
            <a:pPr lvl="1"/>
            <a:r>
              <a:rPr lang="en-US" dirty="0"/>
              <a:t>conv2d_4, conv2d_5 and conv2d_6 form decoder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3C8DF4-A821-4E3B-947B-B5679E23B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450" y="365125"/>
            <a:ext cx="5848350" cy="616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10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59D93-CA58-47AA-85B0-DFFFEC57B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9A52-B955-40AE-9389-14D26E6F8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original images are cropped to 64x64</a:t>
            </a:r>
          </a:p>
          <a:p>
            <a:r>
              <a:rPr lang="en-US" dirty="0"/>
              <a:t>Generates 9000 cropped images from 600 original images</a:t>
            </a:r>
          </a:p>
          <a:p>
            <a:r>
              <a:rPr lang="en-US" dirty="0"/>
              <a:t>Each image gives out 12 cropped images</a:t>
            </a:r>
          </a:p>
          <a:p>
            <a:r>
              <a:rPr lang="en-US" dirty="0"/>
              <a:t>Overall dataset is divided into 80:20 as </a:t>
            </a:r>
            <a:r>
              <a:rPr lang="en-US" dirty="0" err="1"/>
              <a:t>train:test</a:t>
            </a:r>
            <a:r>
              <a:rPr lang="en-US" dirty="0"/>
              <a:t> split</a:t>
            </a:r>
          </a:p>
          <a:p>
            <a:r>
              <a:rPr lang="en-US" dirty="0"/>
              <a:t>The autoencoder is trained for 25 epochs</a:t>
            </a:r>
          </a:p>
          <a:p>
            <a:r>
              <a:rPr lang="en-US" dirty="0"/>
              <a:t>Autoencoders need an optimizer and loss function which were chosen by iterative training and evaluation of model using different combinations of each</a:t>
            </a:r>
          </a:p>
          <a:p>
            <a:r>
              <a:rPr lang="en-US" dirty="0"/>
              <a:t>Best combination for this problem:</a:t>
            </a:r>
          </a:p>
          <a:p>
            <a:pPr lvl="1"/>
            <a:r>
              <a:rPr lang="en-US" dirty="0"/>
              <a:t>Optimizer = </a:t>
            </a:r>
            <a:r>
              <a:rPr lang="en-US" dirty="0" err="1"/>
              <a:t>adadelta</a:t>
            </a:r>
            <a:endParaRPr lang="en-US" dirty="0"/>
          </a:p>
          <a:p>
            <a:pPr lvl="1"/>
            <a:r>
              <a:rPr lang="en-US" dirty="0"/>
              <a:t>Loss Function = mean squared error</a:t>
            </a:r>
          </a:p>
        </p:txBody>
      </p:sp>
    </p:spTree>
    <p:extLst>
      <p:ext uri="{BB962C8B-B14F-4D97-AF65-F5344CB8AC3E}">
        <p14:creationId xmlns:p14="http://schemas.microsoft.com/office/powerpoint/2010/main" val="3586321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01848-C899-4113-A11D-DF844D35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4AE82-4B26-432E-BC77-6EF0B4F74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autoencoder with </a:t>
            </a:r>
            <a:r>
              <a:rPr lang="en-US" dirty="0" err="1"/>
              <a:t>adadelta</a:t>
            </a:r>
            <a:r>
              <a:rPr lang="en-US" dirty="0"/>
              <a:t> optimizer and mean squared error loss function yielded the best results for the cropped image dataset generated</a:t>
            </a:r>
          </a:p>
          <a:p>
            <a:r>
              <a:rPr lang="en-US" dirty="0"/>
              <a:t>The loss on validation set is 2.9321e-04 with the following images generated from testing the model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9D582-1653-44FB-9EA9-C84D62F5C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3919539"/>
            <a:ext cx="2461873" cy="2747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3E117B-B48F-4F14-9518-AE22498E2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997" y="3899031"/>
            <a:ext cx="3538878" cy="27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7CE4C-DC53-4A54-B206-D7782579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155A5-CF95-42C4-8BEE-9DF6BA99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seen in the Results section, the images generated by the autoencoder are blurry but smoothed</a:t>
            </a:r>
          </a:p>
          <a:p>
            <a:r>
              <a:rPr lang="en-US" dirty="0"/>
              <a:t>Smoothed images indicate noise removal</a:t>
            </a:r>
          </a:p>
          <a:p>
            <a:r>
              <a:rPr lang="en-US" dirty="0"/>
              <a:t>Confirm that Neural networks can implement noise removal with efficiency</a:t>
            </a:r>
          </a:p>
        </p:txBody>
      </p:sp>
    </p:spTree>
    <p:extLst>
      <p:ext uri="{BB962C8B-B14F-4D97-AF65-F5344CB8AC3E}">
        <p14:creationId xmlns:p14="http://schemas.microsoft.com/office/powerpoint/2010/main" val="755126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303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Autoencoders for Noise Reduction in Images</vt:lpstr>
      <vt:lpstr>Problem Statement</vt:lpstr>
      <vt:lpstr>Data</vt:lpstr>
      <vt:lpstr>Autoencoder</vt:lpstr>
      <vt:lpstr>Experiments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Denoising Autoencoder for Image Enhancememnt</dc:title>
  <dc:creator>vaibhav sharma</dc:creator>
  <cp:lastModifiedBy>russi sinha</cp:lastModifiedBy>
  <cp:revision>19</cp:revision>
  <dcterms:created xsi:type="dcterms:W3CDTF">2018-11-20T00:07:15Z</dcterms:created>
  <dcterms:modified xsi:type="dcterms:W3CDTF">2018-11-20T05:34:15Z</dcterms:modified>
</cp:coreProperties>
</file>

<file path=docProps/thumbnail.jpeg>
</file>